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9" r:id="rId13"/>
    <p:sldId id="270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3429000"/>
            <a:ext cx="7416824" cy="2160240"/>
          </a:xfrm>
        </p:spPr>
        <p:txBody>
          <a:bodyPr>
            <a:noAutofit/>
          </a:bodyPr>
          <a:lstStyle/>
          <a:p>
            <a:r>
              <a:rPr lang="kk-KZ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Мемлекет басшысының бастамасымен биылғы жылдың көктемінен бастап республика көлемінде «Таза Қазақстан» атты ауқымды экологиялық акциясы жүргізілуде. Осыған орай, </a:t>
            </a:r>
            <a:r>
              <a:rPr lang="kk-KZ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№13/5929 25.07.2024 ж. хатына сәйкес ҚМГ </a:t>
            </a:r>
            <a:r>
              <a:rPr lang="kk-KZ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ЕТҰ арасында жалпы </a:t>
            </a:r>
            <a:r>
              <a:rPr lang="kk-KZ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сенбілік</a:t>
            </a: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деп</a:t>
            </a: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жарияланып</a:t>
            </a: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kk-KZ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МТКБ </a:t>
            </a:r>
            <a:r>
              <a:rPr lang="kk-KZ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базасының </a:t>
            </a:r>
            <a:r>
              <a:rPr lang="kk-KZ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аумағына </a:t>
            </a:r>
            <a:r>
              <a:rPr lang="kk-KZ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жақын орналасқан</a:t>
            </a:r>
            <a:r>
              <a:rPr lang="kk-KZ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kk-KZ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аумаққа </a:t>
            </a:r>
            <a:r>
              <a:rPr lang="kk-KZ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«ОТК» ЖШС қызметкерлері санитарлық </a:t>
            </a:r>
            <a:r>
              <a:rPr lang="kk-KZ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тазалық, абаттандыру жұмыстарын </a:t>
            </a:r>
            <a:r>
              <a:rPr lang="kk-KZ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жүргізді. </a:t>
            </a:r>
            <a:endPara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Таза Қазақстан логотипі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08"/>
          <a:stretch/>
        </p:blipFill>
        <p:spPr bwMode="auto">
          <a:xfrm>
            <a:off x="2708952" y="260648"/>
            <a:ext cx="3352800" cy="276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5776" y="2996952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b="1" dirty="0" smtClean="0">
                <a:solidFill>
                  <a:srgbClr val="00B050"/>
                </a:solidFill>
              </a:rPr>
              <a:t>ЖАЛПЫҰЛТТЫҚ ЭКОЛОГИЯЛЫҚ АКЦИЯСЫ </a:t>
            </a:r>
            <a:endParaRPr lang="ru-RU" sz="1400" b="1" dirty="0">
              <a:solidFill>
                <a:srgbClr val="00B050"/>
              </a:solidFill>
            </a:endParaRPr>
          </a:p>
        </p:txBody>
      </p:sp>
      <p:pic>
        <p:nvPicPr>
          <p:cNvPr id="7" name="Рисунок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952" y="5589240"/>
            <a:ext cx="698256" cy="64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407208" y="5957481"/>
            <a:ext cx="2624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k-KZ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Ойл </a:t>
            </a:r>
            <a:r>
              <a:rPr lang="kk-K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 </a:t>
            </a:r>
            <a:r>
              <a:rPr lang="kk-KZ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Корпорейшэн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948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143000"/>
          </a:xfrm>
        </p:spPr>
        <p:txBody>
          <a:bodyPr>
            <a:noAutofit/>
          </a:bodyPr>
          <a:lstStyle/>
          <a:p>
            <a:r>
              <a:rPr lang="kk-KZ" sz="2400" b="1" dirty="0" smtClean="0">
                <a:latin typeface="Arial" pitchFamily="34" charset="0"/>
                <a:cs typeface="Arial" pitchFamily="34" charset="0"/>
              </a:rPr>
              <a:t>Сенбілікте бояуы кетіп қалған тор қақпалардың түстері жаңартылып, боялды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s.zhumabekova\Desktop\Субботник 2024\Субботник 24.08.2024\Фото субботника 24.08.2024\IMG_62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3600400" cy="240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лево 3"/>
          <p:cNvSpPr/>
          <p:nvPr/>
        </p:nvSpPr>
        <p:spPr>
          <a:xfrm>
            <a:off x="4680012" y="2132856"/>
            <a:ext cx="936104" cy="216024"/>
          </a:xfrm>
          <a:prstGeom prst="lef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012160" y="2010034"/>
            <a:ext cx="1213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400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C:\Users\s.zhumabekova\Desktop\Субботник 2024\Субботник 24.08.2024\Фото субботника 24.08.2024\IMG_63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544" y="3933056"/>
            <a:ext cx="388843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трелка влево 7"/>
          <p:cNvSpPr/>
          <p:nvPr/>
        </p:nvSpPr>
        <p:spPr>
          <a:xfrm flipH="1">
            <a:off x="3059832" y="5250307"/>
            <a:ext cx="936104" cy="216024"/>
          </a:xfrm>
          <a:prstGeom prst="lef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547664" y="5127486"/>
            <a:ext cx="1003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400" b="1" dirty="0" smtClean="0">
                <a:latin typeface="Arial" pitchFamily="34" charset="0"/>
                <a:cs typeface="Arial" pitchFamily="34" charset="0"/>
              </a:rPr>
              <a:t>Кейін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Таза Қазақстан логотипі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08"/>
          <a:stretch/>
        </p:blipFill>
        <p:spPr bwMode="auto">
          <a:xfrm>
            <a:off x="179512" y="6021288"/>
            <a:ext cx="87270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251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66706" cy="418058"/>
          </a:xfrm>
        </p:spPr>
        <p:txBody>
          <a:bodyPr>
            <a:noAutofit/>
          </a:bodyPr>
          <a:lstStyle/>
          <a:p>
            <a:r>
              <a:rPr lang="kk-KZ" sz="2000" b="1" dirty="0" smtClean="0">
                <a:latin typeface="Arial" pitchFamily="34" charset="0"/>
                <a:cs typeface="Arial" pitchFamily="34" charset="0"/>
              </a:rPr>
              <a:t>Жан-жағындағы өсімдіктер мен қоқыстардан тазартылды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s.zhumabekova\Desktop\Субботник 2024\Субботник 24.08.2024\Фото субботника 24.08.2024\IMG_637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3703272"/>
            <a:ext cx="356439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s.zhumabekova\Desktop\Субботник 2024\Субботник 24.08.2024\Фото субботника 24.08.2024\IMG_63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03272"/>
            <a:ext cx="356439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s.zhumabekova\Desktop\Субботник 2024\Субботник 24.08.2024\Фото субботника 24.08.2024\IMG_62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1009290"/>
            <a:ext cx="3591867" cy="239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s.zhumabekova\Desktop\Субботник 2024\Субботник 24.08.2024\Фото субботника 24.08.2024\IMG_63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5"/>
            <a:ext cx="3528392" cy="235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Таза Қазақстан логотипі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08"/>
          <a:stretch/>
        </p:blipFill>
        <p:spPr bwMode="auto">
          <a:xfrm>
            <a:off x="251520" y="6165304"/>
            <a:ext cx="714841" cy="58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380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.zhumabekova\Desktop\Субботник 2024\Субботник 24.08.2024\Фото субботника 24.08.2024\IMG_62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20" y="1052736"/>
            <a:ext cx="3283260" cy="21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23728" y="620688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72198" y="639007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Arial" pitchFamily="34" charset="0"/>
                <a:cs typeface="Arial" pitchFamily="34" charset="0"/>
              </a:rPr>
              <a:t>Кейін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Таза Қазақстан логотипі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08"/>
          <a:stretch/>
        </p:blipFill>
        <p:spPr bwMode="auto">
          <a:xfrm>
            <a:off x="179512" y="6093296"/>
            <a:ext cx="785434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s.zhumabekova\Desktop\Субботник 2024\Субботник 24.08.2024\Фото субботника 24.08.2024\IMG_62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40" y="3680440"/>
            <a:ext cx="34563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.zhumabekova\Desktop\Субботник 2024\Субботник 24.08.2024\Фото субботника 24.08.2024\IMG_637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" t="25589" r="40128" b="15179"/>
          <a:stretch/>
        </p:blipFill>
        <p:spPr bwMode="auto">
          <a:xfrm>
            <a:off x="5038379" y="3680440"/>
            <a:ext cx="3278037" cy="227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s.zhumabekova\Desktop\Субботник 2024\Субботник 24.08.2024\Фото субботника 24.08.2024\IMG_638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52736"/>
            <a:ext cx="3283260" cy="21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03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.zhumabekova\Desktop\Субботник 2024\Субботник 24.08.2024\Фото субботника 24.08.2024\IMG_63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3789040"/>
            <a:ext cx="3286461" cy="226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.zhumabekova\Desktop\Субботник 2024\Субботник 24.08.2024\Фото субботника 24.08.2024\IMG_63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89039"/>
            <a:ext cx="3397672" cy="226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7544" y="4921597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Arial" pitchFamily="34" charset="0"/>
                <a:cs typeface="Arial" pitchFamily="34" charset="0"/>
              </a:rPr>
              <a:t>Кейін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2204864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 descr="C:\Users\s.zhumabekova\Desktop\Субботник 2024\Субботник 24.08.2024\Фото субботника 24.08.2024\IMG_63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398476"/>
            <a:ext cx="3261810" cy="217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s.zhumabekova\Desktop\Субботник 2024\Субботник 24.08.2024\Фото субботника 24.08.2024\IMG_63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391326"/>
            <a:ext cx="3272534" cy="218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5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s.zhumabekova\Desktop\Субботник 2024\Субботник 24.08.2024\Фото субботника 24.08.2024\IMG_63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3356991"/>
            <a:ext cx="3888433" cy="259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.zhumabekova\Desktop\Субботник 2024\Субботник 24.08.2024\Фото субботника 24.08.2024\IMG_63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3356992"/>
            <a:ext cx="3888431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.zhumabekova\Desktop\Субботник 2024\Субботник 24.08.2024\Фото субботника 24.08.2024\IMG_63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3" y="474401"/>
            <a:ext cx="388843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165352" y="76533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22446" y="6093296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Arial" pitchFamily="34" charset="0"/>
                <a:cs typeface="Arial" pitchFamily="34" charset="0"/>
              </a:rPr>
              <a:t>Кейін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042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 descr="C:\Users\s.zhumabekova\Desktop\Субботник 2024\Субботник 24.08.2024\Фото субботника 24.08.2024\IMG_63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78495"/>
            <a:ext cx="34563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.zhumabekova\Desktop\Субботник 2024\Субботник 24.08.2024\Фото субботника 24.08.2024\IMG_63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77072"/>
            <a:ext cx="34563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.zhumabekova\Desktop\Субботник 2024\Субботник 24.08.2024\Фото субботника 24.08.2024\IMG_628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77072"/>
            <a:ext cx="34563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s.zhumabekova\Desktop\Субботник 2024\Субботник 24.08.2024\Фото субботника 24.08.2024\IMG_629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00200"/>
            <a:ext cx="3391271" cy="226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051720" y="1124744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150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C:\Users\s.zhumabekova\Desktop\Субботник 2024\Субботник 24.08.2024\Фото субботника 24.08.2024\IMG_63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7469" y="2338917"/>
            <a:ext cx="4260701" cy="284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s.zhumabekova\Desktop\Субботник 2024\Субботник 24.08.2024\Фото субботника 24.08.2024\IMG_63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295972" y="2336879"/>
            <a:ext cx="4248472" cy="283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659959" y="1052736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84168" y="1052736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latin typeface="Arial" pitchFamily="34" charset="0"/>
                <a:cs typeface="Arial" pitchFamily="34" charset="0"/>
              </a:rPr>
              <a:t>Кейін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88640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Arial" pitchFamily="34" charset="0"/>
                <a:cs typeface="Arial" pitchFamily="34" charset="0"/>
              </a:rPr>
              <a:t>Тазалау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және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абаттандыру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(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ғимараттар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мен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құрылыстарды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бояу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жөндеу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30130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s.zhumabekova\Desktop\Субботник 2024\Субботник 24.08.2024\Фото субботника 24.08.2024\IMG_63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266015" y="3951920"/>
            <a:ext cx="3137522" cy="209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.zhumabekova\Desktop\Субботник 2024\Субботник 24.08.2024\Фото субботника 24.08.2024\IMG_63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8" y="728700"/>
            <a:ext cx="324036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s.zhumabekova\Desktop\Субботник 2024\Субботник 24.08.2024\Фото субботника 24.08.2024\IMG_63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11755" y="674419"/>
            <a:ext cx="3312369" cy="2208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s.zhumabekova\Desktop\Субботник 2024\Субботник 24.08.2024\Фото субботника 24.08.2024\IMG_639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424767" y="3951538"/>
            <a:ext cx="3135226" cy="209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23273" y="357301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31840" y="3573015"/>
            <a:ext cx="1003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400" b="1" dirty="0">
                <a:latin typeface="Arial" pitchFamily="34" charset="0"/>
                <a:cs typeface="Arial" pitchFamily="34" charset="0"/>
              </a:rPr>
              <a:t>Кейін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8064" y="279625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90479" y="2793879"/>
            <a:ext cx="1003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400" b="1" dirty="0">
                <a:latin typeface="Arial" pitchFamily="34" charset="0"/>
                <a:cs typeface="Arial" pitchFamily="34" charset="0"/>
              </a:rPr>
              <a:t>Кейін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781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476672"/>
            <a:ext cx="1594520" cy="418058"/>
          </a:xfrm>
        </p:spPr>
        <p:txBody>
          <a:bodyPr>
            <a:noAutofit/>
          </a:bodyPr>
          <a:lstStyle/>
          <a:p>
            <a:r>
              <a:rPr lang="kk-KZ" sz="2400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1" name="Picture 3" descr="C:\Users\s.zhumabekova\Desktop\Субботник 2024\Субботник 24.08.2024\Фото субботника 24.08.2024\IMG_63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124743"/>
            <a:ext cx="3607295" cy="24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s.zhumabekova\Desktop\Субботник 2024\Субботник 24.08.2024\Фото субботника 24.08.2024\IMG_63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24744"/>
            <a:ext cx="3607295" cy="24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s.zhumabekova\Desktop\Субботник 2024\Субботник 24.08.2024\Фото субботника 24.08.2024\IMG_63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35896"/>
            <a:ext cx="3611895" cy="240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s.zhumabekova\Desktop\Субботник 2024\Субботник 24.08.2024\Фото субботника 24.08.2024\IMG_64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64" y="4035896"/>
            <a:ext cx="3607295" cy="24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779912" y="3501102"/>
            <a:ext cx="1003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400" b="1" dirty="0" smtClean="0">
                <a:latin typeface="Arial" pitchFamily="34" charset="0"/>
                <a:cs typeface="Arial" pitchFamily="34" charset="0"/>
              </a:rPr>
              <a:t>Кейін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963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C:\Users\s.zhumabekova\Desktop\Субботник 2024\Субботник 24.08.2024\Фото субботника 24.08.2024\IMG_63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3823320" cy="25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s.zhumabekova\Desktop\Субботник 2024\Субботник 24.08.2024\Фото субботника 24.08.2024\IMG_63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24" y="3861048"/>
            <a:ext cx="388843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s.zhumabekova\Desktop\Субботник 2024\Субботник 24.08.2024\Фото субботника 24.08.2024\IMG_64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8720"/>
            <a:ext cx="378042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C:\Users\s.zhumabekova\Desktop\Субботник 2024\Субботник 24.08.2024\Фото субботника 24.08.2024\IMG_64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256" y="3861048"/>
            <a:ext cx="3888431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3615296" y="332656"/>
            <a:ext cx="1594520" cy="418058"/>
          </a:xfrm>
        </p:spPr>
        <p:txBody>
          <a:bodyPr>
            <a:noAutofit/>
          </a:bodyPr>
          <a:lstStyle/>
          <a:p>
            <a:r>
              <a:rPr lang="kk-KZ" sz="2400" b="1" dirty="0" smtClean="0">
                <a:latin typeface="Arial" pitchFamily="34" charset="0"/>
                <a:cs typeface="Arial" pitchFamily="34" charset="0"/>
              </a:rPr>
              <a:t>Бұрын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10655" y="3429000"/>
            <a:ext cx="1003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400" b="1" dirty="0" smtClean="0">
                <a:latin typeface="Arial" pitchFamily="34" charset="0"/>
                <a:cs typeface="Arial" pitchFamily="34" charset="0"/>
              </a:rPr>
              <a:t>Кейін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962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dirty="0" err="1">
                <a:latin typeface="Arial" pitchFamily="34" charset="0"/>
                <a:cs typeface="Arial" pitchFamily="34" charset="0"/>
              </a:rPr>
              <a:t>Аумақта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>
                <a:latin typeface="Arial" pitchFamily="34" charset="0"/>
                <a:cs typeface="Arial" pitchFamily="34" charset="0"/>
              </a:rPr>
              <a:t>және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 СҚА-да </a:t>
            </a:r>
            <a:r>
              <a:rPr lang="ru-RU" sz="1800" b="1" dirty="0" err="1">
                <a:latin typeface="Arial" pitchFamily="34" charset="0"/>
                <a:cs typeface="Arial" pitchFamily="34" charset="0"/>
              </a:rPr>
              <a:t>жасыл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>
                <a:latin typeface="Arial" pitchFamily="34" charset="0"/>
                <a:cs typeface="Arial" pitchFamily="34" charset="0"/>
              </a:rPr>
              <a:t>екпелерді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 smtClean="0">
                <a:latin typeface="Arial" pitchFamily="34" charset="0"/>
                <a:cs typeface="Arial" pitchFamily="34" charset="0"/>
              </a:rPr>
              <a:t>әктеу</a:t>
            </a:r>
            <a:r>
              <a:rPr lang="ru-RU" sz="1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 smtClean="0">
                <a:latin typeface="Arial" pitchFamily="34" charset="0"/>
                <a:cs typeface="Arial" pitchFamily="34" charset="0"/>
              </a:rPr>
              <a:t>іс-шаралары</a:t>
            </a:r>
            <a:endParaRPr lang="ru-RU" sz="1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1412776"/>
            <a:ext cx="3883489" cy="2578832"/>
          </a:xfrm>
          <a:prstGeom prst="rect">
            <a:avLst/>
          </a:prstGeom>
        </p:spPr>
      </p:pic>
      <p:pic>
        <p:nvPicPr>
          <p:cNvPr id="5" name="Picture 2" descr="C:\Users\s.zhumabekova\Desktop\Субботник 2024\Субботник 24.08.2024\Фото субботника 24.08.2024\IMG_63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359" y="3789040"/>
            <a:ext cx="3982775" cy="265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6109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69084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latin typeface="Arial" pitchFamily="34" charset="0"/>
                <a:cs typeface="Arial" pitchFamily="34" charset="0"/>
              </a:rPr>
              <a:t>Тазалау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және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абаттандыру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(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ғимараттар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мен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құрылыстарды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бояу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жөндеу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pic>
        <p:nvPicPr>
          <p:cNvPr id="2050" name="Picture 2" descr="C:\Users\s.zhumabekova\Desktop\Субботник 2024\Субботник 24.08.2024\Фото субботника 24.08.2024\IMG_63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28" y="1600201"/>
            <a:ext cx="3391272" cy="22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s.zhumabekova\Desktop\Субботник 2024\Субботник 24.08.2024\Фото субботника 24.08.2024\IMG_63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088" y="3861048"/>
            <a:ext cx="3411376" cy="227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4481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C:\Users\s.zhumabekova\Desktop\Субботник 2024\Субботник 24.08.2024\Фото субботника 24.08.2024\IMG_637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324" y="548680"/>
            <a:ext cx="4255368" cy="28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s.zhumabekova\Desktop\Субботник 2024\Субботник 24.08.2024\Фото субботника 24.08.2024\IMG_63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318" y="3653000"/>
            <a:ext cx="4363379" cy="2908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0194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1511</TotalTime>
  <Words>120</Words>
  <Application>Microsoft Office PowerPoint</Application>
  <PresentationFormat>Экран (4:3)</PresentationFormat>
  <Paragraphs>27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Сенбілікте бояуы кетіп қалған тор қақпалардың түстері жаңартылып, боялды</vt:lpstr>
      <vt:lpstr>Жан-жағындағы өсімдіктер мен қоқыстардан тазартылды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Бұрын</vt:lpstr>
      <vt:lpstr>Бұрын</vt:lpstr>
      <vt:lpstr>Аумақта және СҚА-да жасыл екпелерді әктеу іс-шаралары</vt:lpstr>
      <vt:lpstr>Тазалау және абаттандыру(ғимараттар мен құрылыстарды бояу, жөндеу)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Орынбасарова Сауле Жадигеркызы</dc:creator>
  <cp:lastModifiedBy>Жумабекова Сауле Жадигеркызы</cp:lastModifiedBy>
  <cp:revision>23</cp:revision>
  <dcterms:created xsi:type="dcterms:W3CDTF">2024-08-26T03:50:41Z</dcterms:created>
  <dcterms:modified xsi:type="dcterms:W3CDTF">2024-09-06T07:35:04Z</dcterms:modified>
</cp:coreProperties>
</file>